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95" autoAdjust="0"/>
    <p:restoredTop sz="94660" autoAdjust="0"/>
  </p:normalViewPr>
  <p:slideViewPr>
    <p:cSldViewPr>
      <p:cViewPr>
        <p:scale>
          <a:sx n="75" d="100"/>
          <a:sy n="75" d="100"/>
        </p:scale>
        <p:origin x="-3792" y="-4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8124" y="205724"/>
            <a:ext cx="6858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УПРАВЛЕНИЕ ФЕДЕРАЛЬНОЙ </a:t>
            </a:r>
          </a:p>
          <a:p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НАЛОГОВОЙ СЛУЖБЫ ПО ОРЕНБУРГСКОЙ ОБЛАСТИ</a:t>
            </a:r>
          </a:p>
        </p:txBody>
      </p:sp>
      <p:pic>
        <p:nvPicPr>
          <p:cNvPr id="1026" name="Picture 2" descr="C:\Users\inet\Desktop\Картинки\federalnaja-nalogovaja-sluzhba-provodit-dni-otkrytyh-dverei-photo-bi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91" y="103192"/>
            <a:ext cx="816845" cy="85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8641" y="34422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97833" y="1552595"/>
            <a:ext cx="6183495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70C0"/>
                </a:solidFill>
                <a:latin typeface="PF Din Text Cond Pro Medium" pitchFamily="2" charset="0"/>
              </a:rPr>
              <a:t>	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Начиная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с 01.01.2022 электронную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подпись (ЭП)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на руководителей организации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ЮЛ, ИП и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нотариусов можно будет получить исключительно в УЦ ФНС России или в доверенных лицах УЦ ФНС России</a:t>
            </a:r>
            <a:endParaRPr lang="ru-RU" sz="1500" dirty="0" smtClean="0">
              <a:solidFill>
                <a:srgbClr val="0070C0"/>
              </a:solidFill>
              <a:latin typeface="PF Din Text Cond Pro Medium" pitchFamily="2" charset="0"/>
            </a:endParaRPr>
          </a:p>
          <a:p>
            <a:pPr algn="just"/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	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ЮЛ или ИП самостоятельно сдающим электронную отчётность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, лучше уже «сегодня» получить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ЭП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в УЦ ФНС России.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ЭП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,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выданная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в аккредитованном удостоверяющем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центре дает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«ложную» надежду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руководителям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не обращаться за данной услугой в УЦ ФНС России, что вызывает опасение накопления большого числа налогоплательщиков, впервые обратившихся в УЦ ФНС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России к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окончанию срока действия ЭП, выданной аккредитованным УЦ.</a:t>
            </a:r>
          </a:p>
          <a:p>
            <a:pPr algn="just"/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	Электронная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подпись нужна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всем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кто сдаёт электронную отчётность. Если подойдёт срок сдачи отчётности, а у ЮЛ или ИП не будет ЭП,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то подписать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и сдать отчёты не получится, а это чревато штрафами и другими санкциями, вплоть до приостановки деятельности. Поэтому нужно заранее позаботиться о том, чтобы с 1 января 2022 года у вас был действующий сертификат ЭП выданный УЦ ФНС России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.</a:t>
            </a:r>
          </a:p>
          <a:p>
            <a:pPr algn="just"/>
            <a:endParaRPr lang="ru-RU" sz="1500" dirty="0">
              <a:solidFill>
                <a:srgbClr val="0070C0"/>
              </a:solidFill>
              <a:latin typeface="PF Din Text Cond Pro Medium" pitchFamily="2" charset="0"/>
            </a:endParaRPr>
          </a:p>
          <a:p>
            <a:pPr algn="ctr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Как получить и что делать с ЭП УЦ ФНС России?</a:t>
            </a:r>
            <a:endParaRPr lang="ru-RU" sz="1500" b="1" dirty="0">
              <a:solidFill>
                <a:srgbClr val="0070C0"/>
              </a:solidFill>
              <a:latin typeface="PF Din Text Cond Pro Medium" pitchFamily="2" charset="0"/>
            </a:endParaRPr>
          </a:p>
          <a:p>
            <a:pPr algn="just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1)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Руководителю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ЮЛ, ИП или нотариусу подать заявление на выдачу сертификата — лично или через сервисы личных кабинетов ЮЛ или ИП на сайте ФНС России;</a:t>
            </a:r>
          </a:p>
          <a:p>
            <a:pPr algn="just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2)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выбрать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сертифицированный ФСБ или ФСТЭК России ключевой носитель, на который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УЦ ФНС России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запишет электронную подпись;</a:t>
            </a:r>
          </a:p>
          <a:p>
            <a:pPr algn="just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3)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прийти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в точку выдачи УЦ ФНС России, чтобы подтвердить свою личность, взяв с собой паспорт, СНИЛС, сертифицированный ключевой носитель;</a:t>
            </a:r>
          </a:p>
          <a:p>
            <a:pPr algn="just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4)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подготовить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рабочее место: купить средство криптозащиты </a:t>
            </a:r>
            <a:r>
              <a:rPr lang="ru-RU" sz="1500" dirty="0" err="1">
                <a:solidFill>
                  <a:srgbClr val="0070C0"/>
                </a:solidFill>
                <a:latin typeface="PF Din Text Cond Pro Medium" pitchFamily="2" charset="0"/>
              </a:rPr>
              <a:t>КриптоПро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 CSP, установить его на компьютер, а затем загрузить сертификат ЭП;</a:t>
            </a:r>
          </a:p>
          <a:p>
            <a:pPr algn="just"/>
            <a:r>
              <a:rPr lang="ru-RU" sz="1500" b="1" dirty="0" smtClean="0">
                <a:solidFill>
                  <a:srgbClr val="0070C0"/>
                </a:solidFill>
                <a:latin typeface="PF Din Text Cond Pro Medium" pitchFamily="2" charset="0"/>
              </a:rPr>
              <a:t>5) </a:t>
            </a:r>
            <a:r>
              <a:rPr lang="ru-RU" sz="1500" dirty="0" smtClean="0">
                <a:solidFill>
                  <a:srgbClr val="0070C0"/>
                </a:solidFill>
                <a:latin typeface="PF Din Text Cond Pro Medium" pitchFamily="2" charset="0"/>
              </a:rPr>
              <a:t>для </a:t>
            </a:r>
            <a:r>
              <a:rPr lang="ru-RU" sz="1500" dirty="0">
                <a:solidFill>
                  <a:srgbClr val="0070C0"/>
                </a:solidFill>
                <a:latin typeface="PF Din Text Cond Pro Medium" pitchFamily="2" charset="0"/>
              </a:rPr>
              <a:t>сдачи отчетности воспользоваться программными продуктами и сервисами ФНС России или воспользоваться услугами аккредитованных удостоверяющих центров (операторов электронного документооборота).</a:t>
            </a:r>
          </a:p>
        </p:txBody>
      </p:sp>
      <p:pic>
        <p:nvPicPr>
          <p:cNvPr id="16" name="Picture 9" descr="C:\Users\inet\Desktop\БАНЕР\214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80" t="68547"/>
          <a:stretch/>
        </p:blipFill>
        <p:spPr bwMode="auto">
          <a:xfrm>
            <a:off x="6381328" y="8244408"/>
            <a:ext cx="489315" cy="89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C:\Users\inet\Desktop\БАНЕР\214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80" t="96783" b="855"/>
          <a:stretch/>
        </p:blipFill>
        <p:spPr bwMode="auto">
          <a:xfrm rot="16200000">
            <a:off x="-920826" y="1929497"/>
            <a:ext cx="1998882" cy="22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262835" y="852055"/>
            <a:ext cx="6634753" cy="7078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tx2"/>
                </a:solidFill>
                <a:latin typeface="PF Din Text Cond Pro Medium" pitchFamily="2" charset="0"/>
              </a:rPr>
              <a:t>Электронная подпись - 2022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CF8991A-3234-4F82-882A-5BCD1034BE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4118" y="135513"/>
            <a:ext cx="694419" cy="6944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25400"/>
          </a:effectLst>
        </p:spPr>
      </p:pic>
    </p:spTree>
    <p:extLst>
      <p:ext uri="{BB962C8B-B14F-4D97-AF65-F5344CB8AC3E}">
        <p14:creationId xmlns:p14="http://schemas.microsoft.com/office/powerpoint/2010/main" val="505572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inet</dc:creator>
  <cp:lastModifiedBy>Степина Наталья Владимировна</cp:lastModifiedBy>
  <cp:revision>77</cp:revision>
  <dcterms:created xsi:type="dcterms:W3CDTF">2020-11-24T04:33:11Z</dcterms:created>
  <dcterms:modified xsi:type="dcterms:W3CDTF">2021-12-22T03:07:29Z</dcterms:modified>
</cp:coreProperties>
</file>